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926638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34B2F-7EEE-A21A-CF0D-C7F90C375984}" v="1387" dt="2020-03-25T16:25:12.323"/>
    <p1510:client id="{A611E685-D27E-ACBF-447D-4265BB01534E}" v="39" dt="2020-03-25T16:29:28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9" autoAdjust="0"/>
  </p:normalViewPr>
  <p:slideViewPr>
    <p:cSldViewPr snapToGrid="0">
      <p:cViewPr varScale="1">
        <p:scale>
          <a:sx n="124" d="100"/>
          <a:sy n="124" d="100"/>
        </p:scale>
        <p:origin x="-40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well Sophie" userId="S::sattwell@cottenham.cambs.sch.uk::68f4aeb0-8493-4342-8223-c576f70dc001" providerId="AD" clId="Web-{A611E685-D27E-ACBF-447D-4265BB01534E}"/>
    <pc:docChg chg="modSld">
      <pc:chgData name="Attwell Sophie" userId="S::sattwell@cottenham.cambs.sch.uk::68f4aeb0-8493-4342-8223-c576f70dc001" providerId="AD" clId="Web-{A611E685-D27E-ACBF-447D-4265BB01534E}" dt="2020-03-25T16:29:28.743" v="38"/>
      <pc:docMkLst>
        <pc:docMk/>
      </pc:docMkLst>
      <pc:sldChg chg="modSp">
        <pc:chgData name="Attwell Sophie" userId="S::sattwell@cottenham.cambs.sch.uk::68f4aeb0-8493-4342-8223-c576f70dc001" providerId="AD" clId="Web-{A611E685-D27E-ACBF-447D-4265BB01534E}" dt="2020-03-25T16:29:28.743" v="38"/>
        <pc:sldMkLst>
          <pc:docMk/>
          <pc:sldMk cId="109857222" sldId="256"/>
        </pc:sldMkLst>
        <pc:graphicFrameChg chg="mod modGraphic">
          <ac:chgData name="Attwell Sophie" userId="S::sattwell@cottenham.cambs.sch.uk::68f4aeb0-8493-4342-8223-c576f70dc001" providerId="AD" clId="Web-{A611E685-D27E-ACBF-447D-4265BB01534E}" dt="2020-03-25T16:29:28.743" v="38"/>
          <ac:graphicFrameMkLst>
            <pc:docMk/>
            <pc:sldMk cId="109857222" sldId="256"/>
            <ac:graphicFrameMk id="9" creationId="{E63AFEB4-5006-4FE6-9926-82D0E8180E30}"/>
          </ac:graphicFrameMkLst>
        </pc:graphicFrameChg>
        <pc:picChg chg="mod">
          <ac:chgData name="Attwell Sophie" userId="S::sattwell@cottenham.cambs.sch.uk::68f4aeb0-8493-4342-8223-c576f70dc001" providerId="AD" clId="Web-{A611E685-D27E-ACBF-447D-4265BB01534E}" dt="2020-03-25T16:27:50.165" v="0" actId="1076"/>
          <ac:picMkLst>
            <pc:docMk/>
            <pc:sldMk cId="109857222" sldId="256"/>
            <ac:picMk id="76" creationId="{FE398B39-59B3-4F5E-B102-3811DEF5BA43}"/>
          </ac:picMkLst>
        </pc:picChg>
      </pc:sldChg>
    </pc:docChg>
  </pc:docChgLst>
  <pc:docChgLst>
    <pc:chgData name="Attwell Sophie" userId="S::sattwell@cottenham.cambs.sch.uk::68f4aeb0-8493-4342-8223-c576f70dc001" providerId="AD" clId="Web-{A2234B2F-7EEE-A21A-CF0D-C7F90C375984}"/>
    <pc:docChg chg="modSld">
      <pc:chgData name="Attwell Sophie" userId="S::sattwell@cottenham.cambs.sch.uk::68f4aeb0-8493-4342-8223-c576f70dc001" providerId="AD" clId="Web-{A2234B2F-7EEE-A21A-CF0D-C7F90C375984}" dt="2020-03-25T16:25:12.323" v="1221" actId="14100"/>
      <pc:docMkLst>
        <pc:docMk/>
      </pc:docMkLst>
      <pc:sldChg chg="addSp delSp modSp">
        <pc:chgData name="Attwell Sophie" userId="S::sattwell@cottenham.cambs.sch.uk::68f4aeb0-8493-4342-8223-c576f70dc001" providerId="AD" clId="Web-{A2234B2F-7EEE-A21A-CF0D-C7F90C375984}" dt="2020-03-25T16:25:12.323" v="1221" actId="14100"/>
        <pc:sldMkLst>
          <pc:docMk/>
          <pc:sldMk cId="109857222" sldId="256"/>
        </pc:sldMkLst>
        <pc:spChg chg="del">
          <ac:chgData name="Attwell Sophie" userId="S::sattwell@cottenham.cambs.sch.uk::68f4aeb0-8493-4342-8223-c576f70dc001" providerId="AD" clId="Web-{A2234B2F-7EEE-A21A-CF0D-C7F90C375984}" dt="2020-03-25T15:56:17.486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ttwell Sophie" userId="S::sattwell@cottenham.cambs.sch.uk::68f4aeb0-8493-4342-8223-c576f70dc001" providerId="AD" clId="Web-{A2234B2F-7EEE-A21A-CF0D-C7F90C375984}" dt="2020-03-25T15:56:19.595" v="1"/>
          <ac:spMkLst>
            <pc:docMk/>
            <pc:sldMk cId="109857222" sldId="256"/>
            <ac:spMk id="3" creationId="{00000000-0000-0000-0000-000000000000}"/>
          </ac:spMkLst>
        </pc:spChg>
        <pc:graphicFrameChg chg="add del mod modGraphic">
          <ac:chgData name="Attwell Sophie" userId="S::sattwell@cottenham.cambs.sch.uk::68f4aeb0-8493-4342-8223-c576f70dc001" providerId="AD" clId="Web-{A2234B2F-7EEE-A21A-CF0D-C7F90C375984}" dt="2020-03-25T15:57:00.955" v="7"/>
          <ac:graphicFrameMkLst>
            <pc:docMk/>
            <pc:sldMk cId="109857222" sldId="256"/>
            <ac:graphicFrameMk id="4" creationId="{E623E002-E40D-4651-8FF6-F0E96A0C4457}"/>
          </ac:graphicFrameMkLst>
        </pc:graphicFrameChg>
        <pc:graphicFrameChg chg="add del">
          <ac:chgData name="Attwell Sophie" userId="S::sattwell@cottenham.cambs.sch.uk::68f4aeb0-8493-4342-8223-c576f70dc001" providerId="AD" clId="Web-{A2234B2F-7EEE-A21A-CF0D-C7F90C375984}" dt="2020-03-25T15:57:34.925" v="15"/>
          <ac:graphicFrameMkLst>
            <pc:docMk/>
            <pc:sldMk cId="109857222" sldId="256"/>
            <ac:graphicFrameMk id="6" creationId="{7CA48527-18DA-49D9-8174-76B160E2636C}"/>
          </ac:graphicFrameMkLst>
        </pc:graphicFrameChg>
        <pc:graphicFrameChg chg="add mod modGraphic">
          <ac:chgData name="Attwell Sophie" userId="S::sattwell@cottenham.cambs.sch.uk::68f4aeb0-8493-4342-8223-c576f70dc001" providerId="AD" clId="Web-{A2234B2F-7EEE-A21A-CF0D-C7F90C375984}" dt="2020-03-25T16:24:56.417" v="1216"/>
          <ac:graphicFrameMkLst>
            <pc:docMk/>
            <pc:sldMk cId="109857222" sldId="256"/>
            <ac:graphicFrameMk id="9" creationId="{E63AFEB4-5006-4FE6-9926-82D0E8180E30}"/>
          </ac:graphicFrameMkLst>
        </pc:graphicFrameChg>
        <pc:picChg chg="add mod">
          <ac:chgData name="Attwell Sophie" userId="S::sattwell@cottenham.cambs.sch.uk::68f4aeb0-8493-4342-8223-c576f70dc001" providerId="AD" clId="Web-{A2234B2F-7EEE-A21A-CF0D-C7F90C375984}" dt="2020-03-25T16:25:04.729" v="1219" actId="1076"/>
          <ac:picMkLst>
            <pc:docMk/>
            <pc:sldMk cId="109857222" sldId="256"/>
            <ac:picMk id="10" creationId="{6E7E050C-27BA-40DB-8764-4F2D796D49F0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5:12.323" v="1221" actId="14100"/>
          <ac:picMkLst>
            <pc:docMk/>
            <pc:sldMk cId="109857222" sldId="256"/>
            <ac:picMk id="12" creationId="{1BBFD47C-79B5-4EFE-AA57-841E24ADCF86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3:41.541" v="1155" actId="1076"/>
          <ac:picMkLst>
            <pc:docMk/>
            <pc:sldMk cId="109857222" sldId="256"/>
            <ac:picMk id="14" creationId="{29F1D028-A911-44B7-9CA0-3596BE5AFC84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3:08.368" v="1049" actId="14100"/>
          <ac:picMkLst>
            <pc:docMk/>
            <pc:sldMk cId="109857222" sldId="256"/>
            <ac:picMk id="16" creationId="{86E5BA78-7314-46F1-AEDC-17360353A9EC}"/>
          </ac:picMkLst>
        </pc:picChg>
        <pc:picChg chg="add del mod">
          <ac:chgData name="Attwell Sophie" userId="S::sattwell@cottenham.cambs.sch.uk::68f4aeb0-8493-4342-8223-c576f70dc001" providerId="AD" clId="Web-{A2234B2F-7EEE-A21A-CF0D-C7F90C375984}" dt="2020-03-25T16:08:17.590" v="528" actId="1076"/>
          <ac:picMkLst>
            <pc:docMk/>
            <pc:sldMk cId="109857222" sldId="256"/>
            <ac:picMk id="18" creationId="{F3013AA3-4AE7-4E41-A62A-7DA3C9AA8B29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3:14.290" v="1050" actId="14100"/>
          <ac:picMkLst>
            <pc:docMk/>
            <pc:sldMk cId="109857222" sldId="256"/>
            <ac:picMk id="20" creationId="{97132FA9-20A5-46CA-9D98-3F0CCC4A70C1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0:07.436" v="591" actId="1076"/>
          <ac:picMkLst>
            <pc:docMk/>
            <pc:sldMk cId="109857222" sldId="256"/>
            <ac:picMk id="22" creationId="{60116C93-8CB6-43EA-B3F5-A998ED0212FD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5:10.221" v="891" actId="1076"/>
          <ac:picMkLst>
            <pc:docMk/>
            <pc:sldMk cId="109857222" sldId="256"/>
            <ac:picMk id="24" creationId="{79181474-8DCB-4DC7-8EB9-DD0830E74213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5:31.674" v="895" actId="1076"/>
          <ac:picMkLst>
            <pc:docMk/>
            <pc:sldMk cId="109857222" sldId="256"/>
            <ac:picMk id="26" creationId="{2FE1DD2B-E60A-48E6-B565-A1C5573788F8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4:07.244" v="1170" actId="1076"/>
          <ac:picMkLst>
            <pc:docMk/>
            <pc:sldMk cId="109857222" sldId="256"/>
            <ac:picMk id="28" creationId="{685C23CD-27F1-43AF-8ED7-E582B5420028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6:14.112" v="908" actId="1076"/>
          <ac:picMkLst>
            <pc:docMk/>
            <pc:sldMk cId="109857222" sldId="256"/>
            <ac:picMk id="30" creationId="{B8E64C3D-C0A0-4511-B88A-1E33222B476A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6:27.769" v="911" actId="1076"/>
          <ac:picMkLst>
            <pc:docMk/>
            <pc:sldMk cId="109857222" sldId="256"/>
            <ac:picMk id="32" creationId="{93ABECEA-5581-4B55-8B7C-E90D766C0C4B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6:41.722" v="915" actId="1076"/>
          <ac:picMkLst>
            <pc:docMk/>
            <pc:sldMk cId="109857222" sldId="256"/>
            <ac:picMk id="34" creationId="{3A75C8BE-A0C8-4270-99CA-BEA87618C0F0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6:56.941" v="918" actId="1076"/>
          <ac:picMkLst>
            <pc:docMk/>
            <pc:sldMk cId="109857222" sldId="256"/>
            <ac:picMk id="36" creationId="{F4D7825F-3377-4B38-A5DD-8BBB1CD1BBDD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7:10.707" v="921" actId="1076"/>
          <ac:picMkLst>
            <pc:docMk/>
            <pc:sldMk cId="109857222" sldId="256"/>
            <ac:picMk id="38" creationId="{85F45E52-9010-42CA-A770-16E9FE8FBCF8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7:25.520" v="924" actId="14100"/>
          <ac:picMkLst>
            <pc:docMk/>
            <pc:sldMk cId="109857222" sldId="256"/>
            <ac:picMk id="40" creationId="{39AFB1F6-FF29-43A2-8E24-E531585038F7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7:38.207" v="928" actId="1076"/>
          <ac:picMkLst>
            <pc:docMk/>
            <pc:sldMk cId="109857222" sldId="256"/>
            <ac:picMk id="42" creationId="{2C920BF8-711B-4584-B133-FBC102907A15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7:50.958" v="931" actId="1076"/>
          <ac:picMkLst>
            <pc:docMk/>
            <pc:sldMk cId="109857222" sldId="256"/>
            <ac:picMk id="44" creationId="{3A67C9BA-0B4A-4BA2-B676-CF755D5BDEBE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8:01.536" v="934" actId="1076"/>
          <ac:picMkLst>
            <pc:docMk/>
            <pc:sldMk cId="109857222" sldId="256"/>
            <ac:picMk id="46" creationId="{BC193EE1-2B5E-4B8E-8E35-5FC5BE1FEF79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8:18.599" v="938" actId="1076"/>
          <ac:picMkLst>
            <pc:docMk/>
            <pc:sldMk cId="109857222" sldId="256"/>
            <ac:picMk id="48" creationId="{3DB98AFC-2B3B-4C4B-996F-C8514252C17E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8:29.786" v="942" actId="1076"/>
          <ac:picMkLst>
            <pc:docMk/>
            <pc:sldMk cId="109857222" sldId="256"/>
            <ac:picMk id="50" creationId="{8174FFEB-23D1-4D8A-AB6A-449B3849E3EB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8:50.818" v="946" actId="1076"/>
          <ac:picMkLst>
            <pc:docMk/>
            <pc:sldMk cId="109857222" sldId="256"/>
            <ac:picMk id="52" creationId="{9F6905C9-DA5A-4EDB-8FF8-AF5E818CEEF3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19:08.349" v="950" actId="1076"/>
          <ac:picMkLst>
            <pc:docMk/>
            <pc:sldMk cId="109857222" sldId="256"/>
            <ac:picMk id="54" creationId="{5EFD03D8-A091-499D-A872-B7B97F66252D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2:55.149" v="1043" actId="1076"/>
          <ac:picMkLst>
            <pc:docMk/>
            <pc:sldMk cId="109857222" sldId="256"/>
            <ac:picMk id="56" creationId="{53FEBB63-2D02-41FC-9908-7BD6F7B40D12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2:53.056" v="1042" actId="1076"/>
          <ac:picMkLst>
            <pc:docMk/>
            <pc:sldMk cId="109857222" sldId="256"/>
            <ac:picMk id="58" creationId="{2C70C979-F4EE-4F57-BE05-96DCE8C6EE1E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0:07.366" v="967" actId="1076"/>
          <ac:picMkLst>
            <pc:docMk/>
            <pc:sldMk cId="109857222" sldId="256"/>
            <ac:picMk id="60" creationId="{DB9213A0-5698-4DFE-A523-5D1DFF370136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0:16.460" v="971" actId="1076"/>
          <ac:picMkLst>
            <pc:docMk/>
            <pc:sldMk cId="109857222" sldId="256"/>
            <ac:picMk id="62" creationId="{29BF97AA-72A2-4E0E-A37A-43451A35B9AC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2:58.571" v="1045" actId="14100"/>
          <ac:picMkLst>
            <pc:docMk/>
            <pc:sldMk cId="109857222" sldId="256"/>
            <ac:picMk id="64" creationId="{D43E541B-9533-468D-8B3F-DAFA2A7A73C5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2:57.228" v="1044" actId="14100"/>
          <ac:picMkLst>
            <pc:docMk/>
            <pc:sldMk cId="109857222" sldId="256"/>
            <ac:picMk id="66" creationId="{B3D54DE7-8472-4D3D-93BA-32128CD5F357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0:57.054" v="982" actId="1076"/>
          <ac:picMkLst>
            <pc:docMk/>
            <pc:sldMk cId="109857222" sldId="256"/>
            <ac:picMk id="68" creationId="{FE7395FA-EA5D-425B-89AA-B5297DBBAE3B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1:15.476" v="986" actId="1076"/>
          <ac:picMkLst>
            <pc:docMk/>
            <pc:sldMk cId="109857222" sldId="256"/>
            <ac:picMk id="70" creationId="{D2436461-1B26-46FA-919C-102D0AC3459C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1:26.492" v="990" actId="1076"/>
          <ac:picMkLst>
            <pc:docMk/>
            <pc:sldMk cId="109857222" sldId="256"/>
            <ac:picMk id="72" creationId="{1B456B9C-91A5-4361-8F99-B975A14F64F3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1:51.195" v="995" actId="1076"/>
          <ac:picMkLst>
            <pc:docMk/>
            <pc:sldMk cId="109857222" sldId="256"/>
            <ac:picMk id="74" creationId="{C4D08FB0-A818-4B88-A178-08B4CCC10D7E}"/>
          </ac:picMkLst>
        </pc:picChg>
        <pc:picChg chg="add mod">
          <ac:chgData name="Attwell Sophie" userId="S::sattwell@cottenham.cambs.sch.uk::68f4aeb0-8493-4342-8223-c576f70dc001" providerId="AD" clId="Web-{A2234B2F-7EEE-A21A-CF0D-C7F90C375984}" dt="2020-03-25T16:22:50.587" v="1041" actId="1076"/>
          <ac:picMkLst>
            <pc:docMk/>
            <pc:sldMk cId="109857222" sldId="256"/>
            <ac:picMk id="76" creationId="{FE398B39-59B3-4F5E-B102-3811DEF5BA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pPr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E63AFEB4-5006-4FE6-9926-82D0E8180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1948457"/>
              </p:ext>
            </p:extLst>
          </p:nvPr>
        </p:nvGraphicFramePr>
        <p:xfrm>
          <a:off x="24580" y="81886"/>
          <a:ext cx="12226927" cy="5516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9180">
                  <a:extLst>
                    <a:ext uri="{9D8B030D-6E8A-4147-A177-3AD203B41FA5}">
                      <a16:colId xmlns="" xmlns:a16="http://schemas.microsoft.com/office/drawing/2014/main" val="3919130565"/>
                    </a:ext>
                  </a:extLst>
                </a:gridCol>
                <a:gridCol w="1719180">
                  <a:extLst>
                    <a:ext uri="{9D8B030D-6E8A-4147-A177-3AD203B41FA5}">
                      <a16:colId xmlns="" xmlns:a16="http://schemas.microsoft.com/office/drawing/2014/main" val="3617206264"/>
                    </a:ext>
                  </a:extLst>
                </a:gridCol>
                <a:gridCol w="1750505">
                  <a:extLst>
                    <a:ext uri="{9D8B030D-6E8A-4147-A177-3AD203B41FA5}">
                      <a16:colId xmlns="" xmlns:a16="http://schemas.microsoft.com/office/drawing/2014/main" val="3160649370"/>
                    </a:ext>
                  </a:extLst>
                </a:gridCol>
                <a:gridCol w="1687855">
                  <a:extLst>
                    <a:ext uri="{9D8B030D-6E8A-4147-A177-3AD203B41FA5}">
                      <a16:colId xmlns="" xmlns:a16="http://schemas.microsoft.com/office/drawing/2014/main" val="4162921542"/>
                    </a:ext>
                  </a:extLst>
                </a:gridCol>
                <a:gridCol w="1719180">
                  <a:extLst>
                    <a:ext uri="{9D8B030D-6E8A-4147-A177-3AD203B41FA5}">
                      <a16:colId xmlns="" xmlns:a16="http://schemas.microsoft.com/office/drawing/2014/main" val="982819000"/>
                    </a:ext>
                  </a:extLst>
                </a:gridCol>
                <a:gridCol w="1719180">
                  <a:extLst>
                    <a:ext uri="{9D8B030D-6E8A-4147-A177-3AD203B41FA5}">
                      <a16:colId xmlns="" xmlns:a16="http://schemas.microsoft.com/office/drawing/2014/main" val="1735757105"/>
                    </a:ext>
                  </a:extLst>
                </a:gridCol>
                <a:gridCol w="1911847">
                  <a:extLst>
                    <a:ext uri="{9D8B030D-6E8A-4147-A177-3AD203B41FA5}">
                      <a16:colId xmlns="" xmlns:a16="http://schemas.microsoft.com/office/drawing/2014/main" val="2242442272"/>
                    </a:ext>
                  </a:extLst>
                </a:gridCol>
              </a:tblGrid>
              <a:tr h="1147559">
                <a:tc>
                  <a:txBody>
                    <a:bodyPr/>
                    <a:lstStyle/>
                    <a:p>
                      <a:pPr algn="ctr" rtl="0" fontAlgn="base"/>
                      <a:endParaRPr lang="en-GB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2000" dirty="0">
                          <a:effectLst/>
                        </a:rPr>
                        <a:t>CPS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2000" dirty="0">
                          <a:effectLst/>
                        </a:rPr>
                        <a:t> Calendar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2000" dirty="0">
                          <a:effectLst/>
                        </a:rPr>
                        <a:t> Of</a:t>
                      </a:r>
                      <a:endParaRPr lang="en-GB" dirty="0"/>
                    </a:p>
                    <a:p>
                      <a:pPr lvl="0" algn="ctr">
                        <a:buNone/>
                      </a:pPr>
                      <a:r>
                        <a:rPr lang="en-GB" sz="2000" dirty="0">
                          <a:effectLst/>
                        </a:rPr>
                        <a:t> Kindness </a:t>
                      </a:r>
                      <a:endParaRPr lang="en-GB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effectLst/>
                        </a:rPr>
                        <a:t>July</a:t>
                      </a:r>
                    </a:p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12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200" b="1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9936387"/>
                  </a:ext>
                </a:extLst>
              </a:tr>
              <a:tr h="134243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baseline="0" dirty="0" smtClean="0">
                          <a:effectLst/>
                        </a:rPr>
                        <a:t>Monday 1</a:t>
                      </a:r>
                      <a:r>
                        <a:rPr lang="en-GB" sz="1200" b="1" baseline="30000" dirty="0" smtClean="0">
                          <a:effectLst/>
                        </a:rPr>
                        <a:t>st</a:t>
                      </a:r>
                      <a:r>
                        <a:rPr lang="en-GB" sz="1200" b="1" baseline="0" dirty="0" smtClean="0">
                          <a:effectLst/>
                        </a:rPr>
                        <a:t> July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baseline="0" dirty="0" smtClean="0">
                          <a:effectLst/>
                        </a:rPr>
                        <a:t>Open the door for people</a:t>
                      </a:r>
                      <a:endParaRPr lang="en-GB" sz="11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 smtClean="0"/>
                        <a:t>Tuesday 2</a:t>
                      </a:r>
                      <a:r>
                        <a:rPr lang="en-US" sz="1200" b="1" baseline="30000" dirty="0" smtClean="0"/>
                        <a:t>nd</a:t>
                      </a:r>
                      <a:r>
                        <a:rPr lang="en-US" sz="1200" b="1" dirty="0" smtClean="0"/>
                        <a:t> July</a:t>
                      </a:r>
                    </a:p>
                    <a:p>
                      <a:pPr algn="ctr" rtl="0" fontAlgn="base"/>
                      <a:endParaRPr lang="en-US" sz="12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effectLst/>
                        </a:rPr>
                        <a:t>Smile!</a:t>
                      </a:r>
                    </a:p>
                    <a:p>
                      <a:pPr algn="ctr" rtl="0" fontAlgn="base"/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Wednesday 3</a:t>
                      </a:r>
                      <a:r>
                        <a:rPr lang="en-GB" sz="1200" b="1" baseline="30000" dirty="0" smtClean="0"/>
                        <a:t>rd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dirty="0" smtClean="0"/>
                    </a:p>
                    <a:p>
                      <a:pPr algn="ctr" rtl="0" fontAlgn="base"/>
                      <a:r>
                        <a:rPr lang="en-GB" sz="1200" b="0" dirty="0" smtClean="0"/>
                        <a:t>Ask</a:t>
                      </a:r>
                      <a:r>
                        <a:rPr lang="en-GB" sz="1200" b="0" baseline="0" dirty="0" smtClean="0"/>
                        <a:t> your teacher if they need any help</a:t>
                      </a:r>
                      <a:endParaRPr lang="en-GB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Thursday 4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dirty="0" smtClean="0"/>
                    </a:p>
                    <a:p>
                      <a:pPr algn="ctr" rtl="0" fontAlgn="base"/>
                      <a:r>
                        <a:rPr lang="en-GB" sz="1200" b="0" dirty="0" smtClean="0"/>
                        <a:t>Do a job without being asked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baseline="0" dirty="0" smtClean="0">
                          <a:effectLst/>
                        </a:rPr>
                        <a:t>Friday 5</a:t>
                      </a:r>
                      <a:r>
                        <a:rPr lang="en-GB" sz="1100" b="1" baseline="30000" dirty="0" smtClean="0">
                          <a:effectLst/>
                        </a:rPr>
                        <a:t>th</a:t>
                      </a:r>
                      <a:r>
                        <a:rPr lang="en-GB" sz="1100" b="1" baseline="0" dirty="0" smtClean="0">
                          <a:effectLst/>
                        </a:rPr>
                        <a:t> July</a:t>
                      </a:r>
                    </a:p>
                    <a:p>
                      <a:pPr algn="ctr" rtl="0" fontAlgn="base"/>
                      <a:endParaRPr lang="en-GB" sz="1100" b="1" baseline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en-GB" sz="1100" b="0" baseline="0" dirty="0" smtClean="0">
                          <a:effectLst/>
                        </a:rPr>
                        <a:t>List 5 things you are grateful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baseline="0" dirty="0" smtClean="0"/>
                        <a:t>Saturday 6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baseline="0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baseline="0" dirty="0" smtClean="0"/>
                    </a:p>
                    <a:p>
                      <a:pPr algn="ctr" rtl="0" fontAlgn="base"/>
                      <a:r>
                        <a:rPr lang="en-GB" sz="1200" b="0" baseline="0" dirty="0" smtClean="0"/>
                        <a:t>Play a game with your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Sunday 7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dirty="0" smtClean="0"/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/>
                        <a:t>Get your school bag ready - without being asked</a:t>
                      </a:r>
                      <a:endParaRPr lang="en-GB" sz="1200" b="0" dirty="0" smtClean="0"/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effectLst/>
                      </a:endParaRPr>
                    </a:p>
                    <a:p>
                      <a:pPr algn="ctr" rtl="0" fontAlgn="base"/>
                      <a:endParaRPr lang="en-GB" sz="1200" b="1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0489956"/>
                  </a:ext>
                </a:extLst>
              </a:tr>
              <a:tr h="134243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Monday 8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r>
                        <a:rPr lang="en-GB" sz="1200" b="0" dirty="0" smtClean="0"/>
                        <a:t>Get to know someone new</a:t>
                      </a:r>
                      <a:endParaRPr lang="en-US" sz="105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Tuesday 9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dirty="0" smtClean="0"/>
                    </a:p>
                    <a:p>
                      <a:pPr algn="ctr" rtl="0" fontAlgn="base"/>
                      <a:r>
                        <a:rPr lang="en-GB" sz="1200" b="0" dirty="0" smtClean="0"/>
                        <a:t>Help to wash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Wednesday 10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dirty="0" smtClean="0"/>
                    </a:p>
                    <a:p>
                      <a:pPr algn="ctr" rtl="0" fontAlgn="base"/>
                      <a:r>
                        <a:rPr lang="en-GB" sz="1200" b="0" dirty="0" smtClean="0"/>
                        <a:t>Read to someone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/>
                        <a:t>Thursday 11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algn="ctr" rtl="0" fontAlgn="base"/>
                      <a:endParaRPr lang="en-GB" sz="1200" b="1" dirty="0" smtClean="0"/>
                    </a:p>
                    <a:p>
                      <a:pPr algn="ctr" rtl="0" fontAlgn="base"/>
                      <a:r>
                        <a:rPr lang="en-GB" sz="1200" b="0" dirty="0" smtClean="0"/>
                        <a:t>Help to make dinner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dirty="0" smtClean="0"/>
                        <a:t>Friday 12</a:t>
                      </a:r>
                      <a:r>
                        <a:rPr lang="en-GB" sz="1100" b="1" baseline="30000" dirty="0" smtClean="0"/>
                        <a:t>th</a:t>
                      </a:r>
                      <a:r>
                        <a:rPr lang="en-GB" sz="1100" b="1" dirty="0" smtClean="0"/>
                        <a:t> July</a:t>
                      </a:r>
                    </a:p>
                    <a:p>
                      <a:pPr algn="ctr" rtl="0" fontAlgn="base"/>
                      <a:endParaRPr lang="en-GB" sz="1100" b="1" dirty="0" smtClean="0"/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effectLst/>
                        </a:rPr>
                        <a:t>Empty your lunchbox/school/PE bag</a:t>
                      </a:r>
                      <a:endParaRPr lang="en-GB" sz="1050" b="0" dirty="0" smtClean="0">
                        <a:effectLst/>
                      </a:endParaRPr>
                    </a:p>
                    <a:p>
                      <a:pPr algn="ctr" rtl="0" fontAlgn="base"/>
                      <a:endParaRPr lang="en-GB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 smtClean="0"/>
                        <a:t>Saturday 13</a:t>
                      </a:r>
                      <a:r>
                        <a:rPr lang="en-US" sz="1200" b="1" baseline="30000" dirty="0" smtClean="0"/>
                        <a:t>th</a:t>
                      </a:r>
                      <a:r>
                        <a:rPr lang="en-US" sz="1200" b="1" dirty="0" smtClean="0"/>
                        <a:t> July</a:t>
                      </a:r>
                    </a:p>
                    <a:p>
                      <a:pPr algn="ctr" rtl="0" fontAlgn="base"/>
                      <a:endParaRPr lang="en-US" sz="1200" b="1" dirty="0" smtClean="0"/>
                    </a:p>
                    <a:p>
                      <a:pPr algn="ctr" rtl="0" fontAlgn="base"/>
                      <a:r>
                        <a:rPr lang="en-US" sz="1200" b="0" dirty="0" smtClean="0"/>
                        <a:t>Draw a picture for someone</a:t>
                      </a:r>
                      <a:r>
                        <a:rPr lang="en-US" sz="1200" b="0" baseline="0" dirty="0" smtClean="0"/>
                        <a:t> you love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effectLst/>
                        </a:rPr>
                        <a:t>Sunday 14</a:t>
                      </a:r>
                      <a:r>
                        <a:rPr lang="en-GB" sz="1200" b="1" baseline="30000" dirty="0" smtClean="0">
                          <a:effectLst/>
                        </a:rPr>
                        <a:t>th</a:t>
                      </a:r>
                      <a:r>
                        <a:rPr lang="en-GB" sz="1200" b="1" dirty="0" smtClean="0">
                          <a:effectLst/>
                        </a:rPr>
                        <a:t> July</a:t>
                      </a:r>
                    </a:p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0" dirty="0" smtClean="0">
                          <a:effectLst/>
                        </a:rPr>
                        <a:t>No complaining</a:t>
                      </a:r>
                      <a:r>
                        <a:rPr lang="en-GB" sz="1200" b="0" baseline="0" dirty="0" smtClean="0">
                          <a:effectLst/>
                        </a:rPr>
                        <a:t> today!</a:t>
                      </a:r>
                      <a:endParaRPr lang="en-GB" sz="1200" b="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5546726"/>
                  </a:ext>
                </a:extLst>
              </a:tr>
              <a:tr h="152063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baseline="0" dirty="0" smtClean="0"/>
                        <a:t>Monday 15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baseline="0" dirty="0" smtClean="0"/>
                        <a:t> July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effectLst/>
                        </a:rPr>
                        <a:t>Ask an adult if they had a good weekend</a:t>
                      </a:r>
                    </a:p>
                    <a:p>
                      <a:pPr lvl="0" algn="ctr">
                        <a:buNone/>
                      </a:pPr>
                      <a:endParaRPr lang="en-GB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 smtClean="0"/>
                        <a:t>Tuesday 16</a:t>
                      </a:r>
                      <a:r>
                        <a:rPr lang="en-US" sz="1200" b="1" baseline="30000" dirty="0" smtClean="0"/>
                        <a:t>th</a:t>
                      </a:r>
                      <a:r>
                        <a:rPr lang="en-US" sz="1200" b="1" dirty="0" smtClean="0"/>
                        <a:t> July</a:t>
                      </a:r>
                    </a:p>
                    <a:p>
                      <a:pPr algn="ctr" rtl="0" fontAlgn="base"/>
                      <a:endParaRPr lang="en-US" sz="1200" b="1" dirty="0" smtClean="0"/>
                    </a:p>
                    <a:p>
                      <a:pPr algn="ctr" rtl="0" fontAlgn="base"/>
                      <a:r>
                        <a:rPr lang="en-US" sz="1200" b="0" dirty="0" smtClean="0"/>
                        <a:t>Tell someone that you love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200" b="1" dirty="0" smtClean="0">
                          <a:effectLst/>
                        </a:rPr>
                        <a:t>Wednesday 17</a:t>
                      </a:r>
                      <a:r>
                        <a:rPr lang="en-GB" sz="1200" b="1" baseline="30000" dirty="0" smtClean="0">
                          <a:effectLst/>
                        </a:rPr>
                        <a:t>th</a:t>
                      </a:r>
                      <a:r>
                        <a:rPr lang="en-GB" sz="1200" b="1" dirty="0" smtClean="0">
                          <a:effectLst/>
                        </a:rPr>
                        <a:t> July</a:t>
                      </a:r>
                    </a:p>
                    <a:p>
                      <a:pPr algn="ctr" rtl="0" fontAlgn="base"/>
                      <a:endParaRPr lang="en-GB" sz="1200" b="1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0" dirty="0" smtClean="0">
                          <a:effectLst/>
                        </a:rPr>
                        <a:t>Give a hug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 smtClean="0"/>
                        <a:t>Thursday 18</a:t>
                      </a:r>
                      <a:r>
                        <a:rPr lang="en-GB" sz="1200" b="1" baseline="30000" dirty="0" smtClean="0"/>
                        <a:t>th</a:t>
                      </a:r>
                      <a:r>
                        <a:rPr lang="en-GB" sz="1200" b="1" dirty="0" smtClean="0"/>
                        <a:t> July</a:t>
                      </a:r>
                    </a:p>
                    <a:p>
                      <a:pPr lvl="0" algn="ctr">
                        <a:buNone/>
                      </a:pPr>
                      <a:endParaRPr lang="en-GB" sz="1200" b="1" dirty="0" smtClean="0"/>
                    </a:p>
                    <a:p>
                      <a:pPr lvl="0" algn="ctr">
                        <a:buNone/>
                      </a:pPr>
                      <a:r>
                        <a:rPr lang="en-GB" sz="1200" b="1" dirty="0" smtClean="0"/>
                        <a:t>Last day of term!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dirty="0" smtClean="0"/>
                        <a:t>Be kind to everyone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rtl="0" fontAlgn="base"/>
                      <a:endParaRPr lang="en-GB" sz="12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12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ase"/>
                      <a:endParaRPr lang="en-GB" sz="1200" b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9945278"/>
                  </a:ext>
                </a:extLst>
              </a:tr>
            </a:tbl>
          </a:graphicData>
        </a:graphic>
      </p:graphicFrame>
      <p:pic>
        <p:nvPicPr>
          <p:cNvPr id="10" name="Picture 10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6E7E050C-27BA-40DB-8764-4F2D796D49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895" y="50118"/>
            <a:ext cx="1261404" cy="12815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87654" y="5663821"/>
            <a:ext cx="163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 smtClean="0"/>
          </a:p>
          <a:p>
            <a:endParaRPr lang="en-GB" sz="1200" b="1" dirty="0" smtClean="0"/>
          </a:p>
          <a:p>
            <a:endParaRPr lang="en-GB" sz="1200" b="1" dirty="0" smtClean="0"/>
          </a:p>
          <a:p>
            <a:endParaRPr lang="en-GB" sz="1200" b="1" dirty="0"/>
          </a:p>
        </p:txBody>
      </p:sp>
      <p:pic>
        <p:nvPicPr>
          <p:cNvPr id="6" name="Picture 12" descr="A picture containing knife, pan&#10;&#10;Description generated with very high confidence">
            <a:extLst>
              <a:ext uri="{FF2B5EF4-FFF2-40B4-BE49-F238E27FC236}">
                <a16:creationId xmlns="" xmlns:a16="http://schemas.microsoft.com/office/drawing/2014/main" id="{1BBFD47C-79B5-4EFE-AA57-841E24ADC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498" y="752462"/>
            <a:ext cx="3880364" cy="507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</TotalTime>
  <Words>157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Attwell</dc:creator>
  <cp:lastModifiedBy>srobinson</cp:lastModifiedBy>
  <cp:revision>96</cp:revision>
  <cp:lastPrinted>2023-06-05T10:27:41Z</cp:lastPrinted>
  <dcterms:created xsi:type="dcterms:W3CDTF">2020-03-25T15:56:08Z</dcterms:created>
  <dcterms:modified xsi:type="dcterms:W3CDTF">2024-07-01T07:49:16Z</dcterms:modified>
</cp:coreProperties>
</file>