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289" r:id="rId4"/>
    <p:sldId id="277" r:id="rId5"/>
    <p:sldId id="291" r:id="rId6"/>
    <p:sldId id="285" r:id="rId7"/>
    <p:sldId id="288" r:id="rId8"/>
    <p:sldId id="292" r:id="rId9"/>
    <p:sldId id="287" r:id="rId10"/>
    <p:sldId id="280" r:id="rId1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24" d="100"/>
          <a:sy n="124" d="100"/>
        </p:scale>
        <p:origin x="12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740" y="2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2"/>
            <a:ext cx="2950475" cy="497046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r">
              <a:defRPr sz="1200"/>
            </a:lvl1pPr>
          </a:lstStyle>
          <a:p>
            <a:fld id="{15A90525-C529-4E37-A05F-1EC3596E4707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r">
              <a:defRPr sz="1200"/>
            </a:lvl1pPr>
          </a:lstStyle>
          <a:p>
            <a:fld id="{A6FDAA62-03ED-47F4-BBE2-6C6A9DDB6C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4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2"/>
            <a:ext cx="2950475" cy="497046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r">
              <a:defRPr sz="1200"/>
            </a:lvl1pPr>
          </a:lstStyle>
          <a:p>
            <a:fld id="{EF2BC1C2-9824-4F0F-A3AF-AB1E747042A8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5" tIns="45728" rIns="91455" bIns="457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55" tIns="45728" rIns="91455" bIns="457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r">
              <a:defRPr sz="1200"/>
            </a:lvl1pPr>
          </a:lstStyle>
          <a:p>
            <a:fld id="{30570A8E-90CB-4581-A5AE-095E5F9171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0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0A8E-90CB-4581-A5AE-095E5F9171E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4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0A8E-90CB-4581-A5AE-095E5F9171E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1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0A8E-90CB-4581-A5AE-095E5F9171E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1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47670F7-3383-426F-AC1D-3BCE787773C9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oxfordowl.co.uk/reading/reading-schemes-oxford-levels/read-write-inc-phonics-guide/" TargetMode="External"/><Relationship Id="rId2" Type="http://schemas.openxmlformats.org/officeDocument/2006/relationships/hyperlink" Target="https://home.oxfordowl.co.uk/how-can-i-support-my-child-with-phonic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543800" cy="1727448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Read Write </a:t>
            </a:r>
            <a:r>
              <a:rPr lang="en-GB" sz="6600" dirty="0" err="1" smtClean="0"/>
              <a:t>Inc</a:t>
            </a:r>
            <a:endParaRPr lang="en-GB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0775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224136" cy="612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8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Oxford Owl Website     www.oxfordowl.co.uk</a:t>
            </a:r>
          </a:p>
          <a:p>
            <a:r>
              <a:rPr lang="en-GB" dirty="0">
                <a:hlinkClick r:id="rId2"/>
              </a:rPr>
              <a:t>https://home.oxfordowl.co.uk/how-can-i-support-my-child-with-phonics/</a:t>
            </a:r>
            <a:endParaRPr lang="en-GB" dirty="0"/>
          </a:p>
          <a:p>
            <a:r>
              <a:rPr lang="en-GB" dirty="0"/>
              <a:t>Guide to Read, Write </a:t>
            </a:r>
            <a:r>
              <a:rPr lang="en-GB" dirty="0" err="1"/>
              <a:t>Inc</a:t>
            </a:r>
            <a:r>
              <a:rPr lang="en-GB" dirty="0"/>
              <a:t>:</a:t>
            </a:r>
          </a:p>
          <a:p>
            <a:r>
              <a:rPr lang="en-GB" dirty="0">
                <a:hlinkClick r:id="rId3"/>
              </a:rPr>
              <a:t>https://home.oxfordowl.co.uk/reading/reading-schemes-oxford-levels/read-write-inc-phonics-guide/</a:t>
            </a:r>
            <a:endParaRPr lang="en-GB" dirty="0"/>
          </a:p>
          <a:p>
            <a:pPr marL="0" indent="0" algn="ctr">
              <a:buNone/>
            </a:pPr>
            <a:endParaRPr lang="en-US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957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85800"/>
            <a:ext cx="8784976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Blending for reading: ‘Fred Talk’</a:t>
            </a:r>
          </a:p>
          <a:p>
            <a:r>
              <a:rPr lang="en-US" dirty="0" smtClean="0"/>
              <a:t>From blending to reading</a:t>
            </a:r>
          </a:p>
          <a:p>
            <a:r>
              <a:rPr lang="en-US" dirty="0" smtClean="0"/>
              <a:t>Segmenting for spelling: ‘Fred Fingers’</a:t>
            </a:r>
          </a:p>
          <a:p>
            <a:r>
              <a:rPr lang="en-US" dirty="0" smtClean="0"/>
              <a:t>How to support blending and segmenting at home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429132"/>
            <a:ext cx="3467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4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EYFS Speed Sounds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2" y="938212"/>
            <a:ext cx="47529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714884"/>
            <a:ext cx="6781800" cy="1600200"/>
          </a:xfrm>
        </p:spPr>
        <p:txBody>
          <a:bodyPr/>
          <a:lstStyle/>
          <a:p>
            <a:r>
              <a:rPr lang="en-US" dirty="0" smtClean="0"/>
              <a:t>Fred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929718" cy="3571900"/>
          </a:xfrm>
        </p:spPr>
        <p:txBody>
          <a:bodyPr>
            <a:normAutofit/>
          </a:bodyPr>
          <a:lstStyle/>
          <a:p>
            <a:r>
              <a:rPr lang="en-GB" dirty="0" smtClean="0"/>
              <a:t>Say ‘hello’ to Fred.</a:t>
            </a:r>
          </a:p>
          <a:p>
            <a:r>
              <a:rPr lang="en-GB" dirty="0" smtClean="0"/>
              <a:t>Fred can </a:t>
            </a:r>
            <a:r>
              <a:rPr lang="en-GB" i="1" dirty="0" smtClean="0"/>
              <a:t>only</a:t>
            </a:r>
            <a:r>
              <a:rPr lang="en-GB" dirty="0" smtClean="0"/>
              <a:t> talk in sounds.</a:t>
            </a:r>
          </a:p>
          <a:p>
            <a:r>
              <a:rPr lang="en-GB" dirty="0" smtClean="0"/>
              <a:t>He says ‘c-a-t’ not ‘</a:t>
            </a:r>
            <a:r>
              <a:rPr lang="en-GB" b="1" dirty="0" smtClean="0"/>
              <a:t>cat</a:t>
            </a:r>
            <a:r>
              <a:rPr lang="en-GB" dirty="0" smtClean="0"/>
              <a:t>’.</a:t>
            </a:r>
          </a:p>
          <a:p>
            <a:r>
              <a:rPr lang="en-GB" dirty="0" smtClean="0"/>
              <a:t>We call this </a:t>
            </a:r>
            <a:r>
              <a:rPr lang="en-GB" i="1" dirty="0" smtClean="0"/>
              <a:t>Fred Talk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can use Fred Talk at home e.g. get your c-</a:t>
            </a:r>
            <a:r>
              <a:rPr lang="en-GB" dirty="0" err="1" smtClean="0"/>
              <a:t>oa</a:t>
            </a:r>
            <a:r>
              <a:rPr lang="en-GB" dirty="0" smtClean="0"/>
              <a:t>-t, time for b-e-d.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90872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Blending using Fred Talk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5743" y="3356992"/>
            <a:ext cx="257175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417078"/>
            <a:ext cx="312420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693" y="3429000"/>
            <a:ext cx="257175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52" y="908720"/>
            <a:ext cx="430689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Storybooks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2492896"/>
            <a:ext cx="3810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08720"/>
            <a:ext cx="3760093" cy="37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Fred Fingers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68760"/>
            <a:ext cx="2808312" cy="3993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79" y="874659"/>
            <a:ext cx="2863569" cy="39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Reading to your child and enjoying books</a:t>
            </a:r>
          </a:p>
          <a:p>
            <a:r>
              <a:rPr lang="en-US" dirty="0" smtClean="0"/>
              <a:t>Rhymes / songs</a:t>
            </a:r>
          </a:p>
          <a:p>
            <a:r>
              <a:rPr lang="en-US" dirty="0" smtClean="0"/>
              <a:t>Word games and ‘Fred Talk’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children are ready:</a:t>
            </a:r>
          </a:p>
          <a:p>
            <a:r>
              <a:rPr lang="en-US" dirty="0" smtClean="0"/>
              <a:t>If they are interested, sound out and blend some simple words in books</a:t>
            </a:r>
          </a:p>
          <a:p>
            <a:r>
              <a:rPr lang="en-US" dirty="0" smtClean="0"/>
              <a:t>Praise attempts at writing</a:t>
            </a:r>
          </a:p>
          <a:p>
            <a:r>
              <a:rPr lang="en-US" dirty="0" smtClean="0"/>
              <a:t>Later on support spelling using ‘Fred Fingers’</a:t>
            </a:r>
          </a:p>
          <a:p>
            <a:r>
              <a:rPr lang="en-US" dirty="0" smtClean="0"/>
              <a:t>Magnetic letters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50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84" y="696642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INE Parents Powerpo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SHINE Parents Powerpoint</Template>
  <TotalTime>997</TotalTime>
  <Words>169</Words>
  <Application>Microsoft Office PowerPoint</Application>
  <PresentationFormat>On-screen Show (4:3)</PresentationFormat>
  <Paragraphs>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SHINE Parents Powerpoint</vt:lpstr>
      <vt:lpstr>Read Write Inc</vt:lpstr>
      <vt:lpstr>In this session</vt:lpstr>
      <vt:lpstr>EYFS Speed Sounds</vt:lpstr>
      <vt:lpstr>Fred Talk</vt:lpstr>
      <vt:lpstr>Blending using Fred Talk</vt:lpstr>
      <vt:lpstr>Storybooks</vt:lpstr>
      <vt:lpstr>Fred Fingers</vt:lpstr>
      <vt:lpstr>At home</vt:lpstr>
      <vt:lpstr>PowerPoint Presentation</vt:lpstr>
      <vt:lpstr>More Information</vt:lpstr>
    </vt:vector>
  </TitlesOfParts>
  <Company>ICTSSCCM01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S.H.I.N.E.</dc:title>
  <dc:creator>Morel David</dc:creator>
  <cp:lastModifiedBy>James Lucy</cp:lastModifiedBy>
  <cp:revision>83</cp:revision>
  <cp:lastPrinted>2019-09-27T09:05:14Z</cp:lastPrinted>
  <dcterms:created xsi:type="dcterms:W3CDTF">2016-02-23T15:45:18Z</dcterms:created>
  <dcterms:modified xsi:type="dcterms:W3CDTF">2022-10-12T12:42:56Z</dcterms:modified>
</cp:coreProperties>
</file>