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75" autoAdjust="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366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90525-C529-4E37-A05F-1EC3596E4707}" type="datetimeFigureOut">
              <a:rPr lang="en-GB" smtClean="0"/>
              <a:pPr/>
              <a:t>01/12/2017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DAA62-03ED-47F4-BBE2-6C6A9DDB6C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547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BC1C2-9824-4F0F-A3AF-AB1E747042A8}" type="datetimeFigureOut">
              <a:rPr lang="en-GB" smtClean="0"/>
              <a:pPr/>
              <a:t>01/12/2017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70A8E-90CB-4581-A5AE-095E5F9171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00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70F7-3383-426F-AC1D-3BCE787773C9}" type="datetimeFigureOut">
              <a:rPr lang="en-GB" smtClean="0"/>
              <a:pPr/>
              <a:t>01/12/2017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6B93-3AD9-4EB7-AD71-876BA55FF86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0000">
        <p:circle/>
      </p:transition>
    </mc:Choice>
    <mc:Fallback xmlns="">
      <p:transition spd="slow" advClick="0" advTm="10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70F7-3383-426F-AC1D-3BCE787773C9}" type="datetimeFigureOut">
              <a:rPr lang="en-GB" smtClean="0"/>
              <a:pPr/>
              <a:t>01/12/2017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6B93-3AD9-4EB7-AD71-876BA55FF8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0000">
        <p:circle/>
      </p:transition>
    </mc:Choice>
    <mc:Fallback xmlns="">
      <p:transition spd="slow" advClick="0" advTm="10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70F7-3383-426F-AC1D-3BCE787773C9}" type="datetimeFigureOut">
              <a:rPr lang="en-GB" smtClean="0"/>
              <a:pPr/>
              <a:t>01/12/2017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6B93-3AD9-4EB7-AD71-876BA55FF8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0000">
        <p:circle/>
      </p:transition>
    </mc:Choice>
    <mc:Fallback xmlns="">
      <p:transition spd="slow" advClick="0" advTm="10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70F7-3383-426F-AC1D-3BCE787773C9}" type="datetimeFigureOut">
              <a:rPr lang="en-GB" smtClean="0"/>
              <a:pPr/>
              <a:t>01/12/2017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6B93-3AD9-4EB7-AD71-876BA55FF8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0000">
        <p:circle/>
      </p:transition>
    </mc:Choice>
    <mc:Fallback xmlns="">
      <p:transition spd="slow" advClick="0" advTm="10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70F7-3383-426F-AC1D-3BCE787773C9}" type="datetimeFigureOut">
              <a:rPr lang="en-GB" smtClean="0"/>
              <a:pPr/>
              <a:t>01/12/2017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6B93-3AD9-4EB7-AD71-876BA55FF86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0000">
        <p:circle/>
      </p:transition>
    </mc:Choice>
    <mc:Fallback xmlns="">
      <p:transition spd="slow" advClick="0" advTm="10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70F7-3383-426F-AC1D-3BCE787773C9}" type="datetimeFigureOut">
              <a:rPr lang="en-GB" smtClean="0"/>
              <a:pPr/>
              <a:t>01/12/2017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6B93-3AD9-4EB7-AD71-876BA55FF8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0000">
        <p:circle/>
      </p:transition>
    </mc:Choice>
    <mc:Fallback xmlns="">
      <p:transition spd="slow" advClick="0" advTm="10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70F7-3383-426F-AC1D-3BCE787773C9}" type="datetimeFigureOut">
              <a:rPr lang="en-GB" smtClean="0"/>
              <a:pPr/>
              <a:t>01/12/2017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6B93-3AD9-4EB7-AD71-876BA55FF860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0000">
        <p:circle/>
      </p:transition>
    </mc:Choice>
    <mc:Fallback xmlns="">
      <p:transition spd="slow" advClick="0" advTm="10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70F7-3383-426F-AC1D-3BCE787773C9}" type="datetimeFigureOut">
              <a:rPr lang="en-GB" smtClean="0"/>
              <a:pPr/>
              <a:t>01/12/2017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6B93-3AD9-4EB7-AD71-876BA55FF8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0000">
        <p:circle/>
      </p:transition>
    </mc:Choice>
    <mc:Fallback xmlns="">
      <p:transition spd="slow" advClick="0" advTm="10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70F7-3383-426F-AC1D-3BCE787773C9}" type="datetimeFigureOut">
              <a:rPr lang="en-GB" smtClean="0"/>
              <a:pPr/>
              <a:t>01/12/2017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6B93-3AD9-4EB7-AD71-876BA55FF8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0000">
        <p:circle/>
      </p:transition>
    </mc:Choice>
    <mc:Fallback xmlns="">
      <p:transition spd="slow" advClick="0" advTm="10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70F7-3383-426F-AC1D-3BCE787773C9}" type="datetimeFigureOut">
              <a:rPr lang="en-GB" smtClean="0"/>
              <a:pPr/>
              <a:t>01/12/2017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6B93-3AD9-4EB7-AD71-876BA55FF860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0000">
        <p:circle/>
      </p:transition>
    </mc:Choice>
    <mc:Fallback xmlns="">
      <p:transition spd="slow" advClick="0" advTm="10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70F7-3383-426F-AC1D-3BCE787773C9}" type="datetimeFigureOut">
              <a:rPr lang="en-GB" smtClean="0"/>
              <a:pPr/>
              <a:t>01/12/2017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6B93-3AD9-4EB7-AD71-876BA55FF8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0000">
        <p:circle/>
      </p:transition>
    </mc:Choice>
    <mc:Fallback xmlns="">
      <p:transition spd="slow" advClick="0" advTm="10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7000"/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547670F7-3383-426F-AC1D-3BCE787773C9}" type="datetimeFigureOut">
              <a:rPr lang="en-GB" smtClean="0"/>
              <a:pPr/>
              <a:t>01/12/2017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2AF6B93-3AD9-4EB7-AD71-876BA55FF86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800" advClick="0" advTm="10000">
        <p:circle/>
      </p:transition>
    </mc:Choice>
    <mc:Fallback xmlns="">
      <p:transition spd="slow" advClick="0" advTm="10000">
        <p:circl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770440" cy="16002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Latest 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548680"/>
            <a:ext cx="7842448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u="sng" dirty="0" smtClean="0"/>
              <a:t>KS2</a:t>
            </a:r>
            <a:r>
              <a:rPr lang="en-GB" sz="1800" dirty="0" smtClean="0"/>
              <a:t>	</a:t>
            </a:r>
          </a:p>
          <a:p>
            <a:r>
              <a:rPr lang="en-GB" sz="1800" dirty="0" smtClean="0"/>
              <a:t>Reading, Writing and Mathematics Combined:</a:t>
            </a:r>
          </a:p>
          <a:p>
            <a:pPr marL="0" indent="0">
              <a:buNone/>
            </a:pPr>
            <a:r>
              <a:rPr lang="en-GB" sz="1800" dirty="0" smtClean="0"/>
              <a:t>	CPS 71%	National 61%</a:t>
            </a:r>
          </a:p>
          <a:p>
            <a:r>
              <a:rPr lang="en-GB" sz="1800" dirty="0" smtClean="0"/>
              <a:t>Higher Standard</a:t>
            </a: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	CPS 18%	National 9%</a:t>
            </a:r>
          </a:p>
          <a:p>
            <a:pPr marL="0" indent="0">
              <a:buNone/>
            </a:pPr>
            <a:r>
              <a:rPr lang="en-GB" sz="1800" b="1" u="sng" dirty="0" smtClean="0"/>
              <a:t>KS1</a:t>
            </a:r>
          </a:p>
          <a:p>
            <a:r>
              <a:rPr lang="en-GB" sz="1800" dirty="0" smtClean="0"/>
              <a:t>Reading, Writing and Mathematics Combined:</a:t>
            </a: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	CPS 64%	National 63%</a:t>
            </a:r>
          </a:p>
          <a:p>
            <a:r>
              <a:rPr lang="en-GB" sz="1800" dirty="0" smtClean="0"/>
              <a:t>Higher Standard</a:t>
            </a:r>
          </a:p>
          <a:p>
            <a:pPr marL="0" indent="0">
              <a:buNone/>
            </a:pPr>
            <a:r>
              <a:rPr lang="en-GB" sz="1800" dirty="0"/>
              <a:t>	</a:t>
            </a:r>
            <a:r>
              <a:rPr lang="en-GB" sz="1800" dirty="0" smtClean="0"/>
              <a:t>CPS 14%	National 11%</a:t>
            </a:r>
          </a:p>
          <a:p>
            <a:pPr marL="0" indent="0">
              <a:buNone/>
            </a:pPr>
            <a:endParaRPr lang="en-GB" sz="600" dirty="0" smtClean="0"/>
          </a:p>
          <a:p>
            <a:pPr marL="0" indent="0">
              <a:buNone/>
            </a:pPr>
            <a:r>
              <a:rPr lang="en-GB" sz="1800" b="1" u="sng" dirty="0" smtClean="0"/>
              <a:t>Year 1 Phonics</a:t>
            </a:r>
            <a:endParaRPr lang="en-GB" sz="1800" b="1" u="sng" dirty="0"/>
          </a:p>
          <a:p>
            <a:pPr marL="0" indent="0">
              <a:buNone/>
            </a:pPr>
            <a:r>
              <a:rPr lang="en-GB" sz="1800" dirty="0" smtClean="0"/>
              <a:t>	CPS 89%	National </a:t>
            </a:r>
            <a:r>
              <a:rPr lang="en-GB" sz="1800" smtClean="0"/>
              <a:t>81%</a:t>
            </a:r>
          </a:p>
          <a:p>
            <a:pPr marL="0" indent="0">
              <a:buNone/>
            </a:pPr>
            <a:endParaRPr lang="en-GB" sz="600" dirty="0" smtClean="0"/>
          </a:p>
          <a:p>
            <a:pPr marL="0" indent="0">
              <a:buNone/>
            </a:pPr>
            <a:r>
              <a:rPr lang="en-GB" sz="1800" b="1" u="sng" dirty="0" smtClean="0"/>
              <a:t>EYFS Good Level of Development</a:t>
            </a:r>
          </a:p>
          <a:p>
            <a:pPr marL="0" indent="0">
              <a:buNone/>
            </a:pPr>
            <a:r>
              <a:rPr lang="en-GB" sz="1800" dirty="0"/>
              <a:t>	</a:t>
            </a:r>
            <a:r>
              <a:rPr lang="en-GB" sz="1800" dirty="0" smtClean="0"/>
              <a:t>GLD 77%	National 71%</a:t>
            </a:r>
          </a:p>
        </p:txBody>
      </p:sp>
    </p:spTree>
    <p:extLst>
      <p:ext uri="{BB962C8B-B14F-4D97-AF65-F5344CB8AC3E}">
        <p14:creationId xmlns:p14="http://schemas.microsoft.com/office/powerpoint/2010/main" val="1350734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INE Parents Powerpo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SHINE Parents Powerpoint</Template>
  <TotalTime>867</TotalTime>
  <Words>3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SHINE Parents Powerpoint</vt:lpstr>
      <vt:lpstr>Latest Outcomes</vt:lpstr>
    </vt:vector>
  </TitlesOfParts>
  <Company>ICTSSCCM01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S.H.I.N.E.</dc:title>
  <dc:creator>Morel David</dc:creator>
  <cp:lastModifiedBy>Moore Richard</cp:lastModifiedBy>
  <cp:revision>26</cp:revision>
  <cp:lastPrinted>2016-02-08T10:49:32Z</cp:lastPrinted>
  <dcterms:created xsi:type="dcterms:W3CDTF">2016-02-23T15:45:18Z</dcterms:created>
  <dcterms:modified xsi:type="dcterms:W3CDTF">2017-12-01T17:38:52Z</dcterms:modified>
</cp:coreProperties>
</file>